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6" r:id="rId12"/>
    <p:sldId id="268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2022/1/7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0117997-CC52-464C-9B6E-1E8C78BBFC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96" b="15858"/>
          <a:stretch/>
        </p:blipFill>
        <p:spPr>
          <a:xfrm>
            <a:off x="3089972" y="2451530"/>
            <a:ext cx="6882066" cy="3036795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8759" y="2495939"/>
            <a:ext cx="5746811" cy="323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/>
              <a:t>https://menya-bibiri.net/shop</a:t>
            </a:r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1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435</Words>
  <Application>Microsoft Office PowerPoint</Application>
  <PresentationFormat>ワイド画面</PresentationFormat>
  <Paragraphs>81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お品書き</vt:lpstr>
      <vt:lpstr>ラーメン店フレームワーク アクセス</vt:lpstr>
      <vt:lpstr>ラーメン店フレームワーク お知らせ</vt:lpstr>
      <vt:lpstr>ラーメン店フレームワーク クーポン</vt:lpstr>
      <vt:lpstr>ラーメン店フレームワーク アルバイト募集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8</cp:revision>
  <dcterms:created xsi:type="dcterms:W3CDTF">2021-12-22T02:45:30Z</dcterms:created>
  <dcterms:modified xsi:type="dcterms:W3CDTF">2022-01-07T09:45:47Z</dcterms:modified>
</cp:coreProperties>
</file>

<file path=docProps/thumbnail.jpeg>
</file>